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189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FF87-1831-4308-8C26-5CB22E276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139B5-C21D-4809-9581-2FFEBD67D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EA51-88B8-466B-B30D-CA40E09A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1891A-DB39-4978-AFAC-E3E420C0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D76A5-87BF-4068-A2CC-BB85308E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9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B2B4-5BDF-4B53-8DC1-C17C6FFA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196DC-DE87-4D0F-BF2B-1F66BFC3A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0DE89-BBEE-42BF-A91B-5002606B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96AE-D4AA-431B-AF73-C55E4B72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209CA-8BC4-4FCE-B8CA-7F0694ED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8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CF07D-82B5-4704-BA76-C3B3603BF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AD053-A9B7-4F73-9846-83DB6D0D2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12622-0E6F-4E16-AD08-15CF9FC9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DC85B-A7E2-4EEF-94F3-928B947A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AD237-27A9-4558-8B11-CE25A88C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8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718A-8690-4069-B13B-5CDB5F0C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6E311-9C30-4F6E-8B1D-65851C757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7C6A6-EAF6-456B-9128-272B4329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E87A5-CDEF-4DD2-B68A-4383A1D1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2DD4B-F70D-4AD7-9225-DB8E9819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88D-66DC-4313-909B-3966AC07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53BB2-FEA7-4A14-9185-390E96F65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4279-7DAD-4059-ACB4-E991E809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4817B-3085-4557-9FB3-CFA6D198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C5B86-CC3E-4954-864A-DB545AD9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06AC-9311-4D95-AC4C-3E644213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077A9-B11B-43DD-A9DB-BED8285F7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C234E-DB5E-4F30-8715-AE8454371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D9CF8-F8B2-4DEA-ADC1-5C8A14F1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0CABE-181B-4B50-A225-53FE17BE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B1B87-DF35-49E7-87C8-AE695754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3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CFE0-464B-4258-A813-3792B7FD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B92B1-C35C-4B07-B6EF-007194523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36397-49CE-41CB-9066-E206A2B83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6322D-8F5A-425E-8168-F0724E2F0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64245-D910-4BB3-AEE6-AE5434DB9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11539-B11F-491A-8CBE-7616990C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D46424-012C-4167-960F-524D2D2E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30839-1404-4500-A31B-2A0A0F7A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3257-E0C1-4BB1-924F-FE44F513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7" y="0"/>
            <a:ext cx="10515600" cy="1325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4C6C5-4581-4BDD-8736-31093132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DE3E9-AA32-4EFF-8160-B198362D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E0EB3-A1C2-4143-8435-2DC2FF1A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2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93CF3-833A-48FA-8870-CE422037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2FE14-3D96-426F-83B7-443096BD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999BF-A82F-433F-8FA4-BA9562E1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3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7BC0-891E-41F5-87E6-27BE5029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24BF-2438-4B30-97D2-6CCD4FC3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1176B-9576-4A43-8A78-C9AC3ED74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4CFC7-DF65-4958-A57C-A8A07B2A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CE9AE-82CF-4B7C-B5FB-4F4567C4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01AB5-E878-4708-8DB4-A93C9E43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2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5C64-28A6-4238-A160-E797E18E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888BD-1F91-4787-AD13-EC8FA86E8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6A693-49A1-409B-A88A-0AB09663C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3105C-4A7C-487A-98EC-B2F06ECB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4A553-518A-4645-946A-DA693232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19CDA-2C58-4BB9-86F6-7B55C515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F5097-1104-498C-8442-4C163976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46DD7-0169-4AE5-AA6F-9D6C09BD1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08CD8-075B-41AD-B95D-AD72AE123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EA6A-B6E0-4760-9AA2-887171418E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0D1F7-1938-4946-8BA8-50D1F2298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9A5BD-9A4A-4EDA-913B-2C2189244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44DE-EAC9-42BC-82CB-F937DD11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7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9622157-B583-014C-FF91-1D61751EF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0" b="27317"/>
          <a:stretch/>
        </p:blipFill>
        <p:spPr bwMode="auto">
          <a:xfrm>
            <a:off x="1030771" y="889591"/>
            <a:ext cx="9481313" cy="310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B06B59-4F0B-5966-C96F-34099FBBFC92}"/>
              </a:ext>
            </a:extLst>
          </p:cNvPr>
          <p:cNvSpPr txBox="1"/>
          <p:nvPr/>
        </p:nvSpPr>
        <p:spPr>
          <a:xfrm>
            <a:off x="3910264" y="217646"/>
            <a:ext cx="549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CMS Methane WG Breakout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A9803-7E95-7B0A-15E7-DBE5475572B0}"/>
              </a:ext>
            </a:extLst>
          </p:cNvPr>
          <p:cNvSpPr txBox="1"/>
          <p:nvPr/>
        </p:nvSpPr>
        <p:spPr>
          <a:xfrm>
            <a:off x="1961426" y="4315328"/>
            <a:ext cx="8325573" cy="184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/>
              <a:t>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Promote collaboration and information-sharing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Promote cross-projects engagement of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Produce stakeholder-directed synthesis/perspective papers Identify critical gaps</a:t>
            </a:r>
          </a:p>
        </p:txBody>
      </p:sp>
    </p:spTree>
    <p:extLst>
      <p:ext uri="{BB962C8B-B14F-4D97-AF65-F5344CB8AC3E}">
        <p14:creationId xmlns:p14="http://schemas.microsoft.com/office/powerpoint/2010/main" val="172579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96F20-F4D2-FA22-99F4-836FE544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010" y="0"/>
            <a:ext cx="8229600" cy="1143000"/>
          </a:xfrm>
        </p:spPr>
        <p:txBody>
          <a:bodyPr/>
          <a:lstStyle/>
          <a:p>
            <a:r>
              <a:rPr lang="en-US" b="1" dirty="0"/>
              <a:t>Methane WG plans for next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7D3F1-16FF-FF41-D3BB-5F8F37B4C6C0}"/>
              </a:ext>
            </a:extLst>
          </p:cNvPr>
          <p:cNvSpPr txBox="1"/>
          <p:nvPr/>
        </p:nvSpPr>
        <p:spPr>
          <a:xfrm>
            <a:off x="758991" y="1239253"/>
            <a:ext cx="10297027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1E1E"/>
                </a:solidFill>
                <a:latin typeface="Open Sans" panose="020B0606030504020204" pitchFamily="34" charset="0"/>
              </a:rPr>
              <a:t>Produce synthesis/perspective paper on capabilities and best practices for point source observations from space to serve stakeholder communities (</a:t>
            </a:r>
            <a:r>
              <a:rPr lang="en-US" i="1" dirty="0">
                <a:solidFill>
                  <a:srgbClr val="1E1E1E"/>
                </a:solidFill>
                <a:latin typeface="Open Sans" panose="020B0606030504020204" pitchFamily="34" charset="0"/>
              </a:rPr>
              <a:t> Carbon Mapper, Harvard)</a:t>
            </a:r>
          </a:p>
          <a:p>
            <a:endParaRPr lang="en-US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1E1E"/>
                </a:solidFill>
                <a:latin typeface="Open Sans" panose="020B0606030504020204" pitchFamily="34" charset="0"/>
              </a:rPr>
              <a:t>Intercompare bottom-up wetland emission inventories within TROPOMI inversion framework and working with FluxNet-CH</a:t>
            </a:r>
            <a:r>
              <a:rPr lang="en-US" baseline="-25000" dirty="0">
                <a:solidFill>
                  <a:srgbClr val="1E1E1E"/>
                </a:solidFill>
                <a:latin typeface="Open Sans" panose="020B0606030504020204" pitchFamily="34" charset="0"/>
              </a:rPr>
              <a:t>4 </a:t>
            </a:r>
            <a:r>
              <a:rPr lang="en-US" dirty="0">
                <a:solidFill>
                  <a:srgbClr val="1E1E1E"/>
                </a:solidFill>
                <a:latin typeface="Open Sans" panose="020B0606030504020204" pitchFamily="34" charset="0"/>
              </a:rPr>
              <a:t>stakeholders (</a:t>
            </a:r>
            <a:r>
              <a:rPr lang="en-US" i="1" dirty="0">
                <a:solidFill>
                  <a:srgbClr val="1E1E1E"/>
                </a:solidFill>
                <a:latin typeface="Open Sans" panose="020B0606030504020204" pitchFamily="34" charset="0"/>
              </a:rPr>
              <a:t>Harvard, LBL)</a:t>
            </a:r>
          </a:p>
          <a:p>
            <a:endParaRPr lang="en-US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1E1E"/>
                </a:solidFill>
                <a:latin typeface="Open Sans" panose="020B0606030504020204" pitchFamily="34" charset="0"/>
              </a:rPr>
              <a:t>Complete rice emission inventory for US and apply to evaluation of global inventory </a:t>
            </a:r>
          </a:p>
          <a:p>
            <a:r>
              <a:rPr lang="en-US" dirty="0">
                <a:solidFill>
                  <a:srgbClr val="1E1E1E"/>
                </a:solidFill>
                <a:latin typeface="Open Sans" panose="020B0606030504020204" pitchFamily="34" charset="0"/>
              </a:rPr>
              <a:t>     (</a:t>
            </a:r>
            <a:r>
              <a:rPr lang="en-US" i="1" dirty="0">
                <a:solidFill>
                  <a:srgbClr val="1E1E1E"/>
                </a:solidFill>
                <a:latin typeface="Open Sans" panose="020B0606030504020204" pitchFamily="34" charset="0"/>
              </a:rPr>
              <a:t>U. Arkansas, Harvard)</a:t>
            </a:r>
          </a:p>
          <a:p>
            <a:endParaRPr lang="en-US" i="1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1E1E"/>
                </a:solidFill>
                <a:latin typeface="Open Sans" panose="020B0606030504020204" pitchFamily="34" charset="0"/>
              </a:rPr>
              <a:t>Support the state of Colorado in quantifying point, regional, and natural methane sources, and evaluating the impact of action on point sources (</a:t>
            </a:r>
            <a:r>
              <a:rPr lang="en-US" i="1" dirty="0">
                <a:solidFill>
                  <a:srgbClr val="1E1E1E"/>
                </a:solidFill>
                <a:latin typeface="Open Sans" panose="020B0606030504020204" pitchFamily="34" charset="0"/>
              </a:rPr>
              <a:t>Carbon Mapper, Harvard, LBL</a:t>
            </a:r>
            <a:r>
              <a:rPr lang="en-US" dirty="0">
                <a:solidFill>
                  <a:srgbClr val="1E1E1E"/>
                </a:solidFill>
                <a:latin typeface="Open Sans" panose="020B06060305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E1E1E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1E1E"/>
                </a:solidFill>
                <a:latin typeface="Open Sans" panose="020B0606030504020204" pitchFamily="34" charset="0"/>
              </a:rPr>
              <a:t>Opportunity to collaborate with new fire projects to improve estimates of methane fire emissions</a:t>
            </a:r>
          </a:p>
        </p:txBody>
      </p:sp>
    </p:spTree>
    <p:extLst>
      <p:ext uri="{BB962C8B-B14F-4D97-AF65-F5344CB8AC3E}">
        <p14:creationId xmlns:p14="http://schemas.microsoft.com/office/powerpoint/2010/main" val="218470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D366B7-6317-4B88-B28F-9D8489EA0775}"/>
              </a:ext>
            </a:extLst>
          </p:cNvPr>
          <p:cNvSpPr txBox="1"/>
          <p:nvPr/>
        </p:nvSpPr>
        <p:spPr>
          <a:xfrm>
            <a:off x="548640" y="257431"/>
            <a:ext cx="890016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Calibri" panose="020F0502020204030204"/>
              </a:rPr>
              <a:t>Critical gaps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Quantifying and mapping the soil sink of methane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Remote sensing of point sources in mountainous terrain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Emissions from smoldering fires (peatlands!)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Urban emissions including contributions from downstream gas and landfills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Effect of diurnal variability in emissions on top-down estimates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276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187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PowerPoint Presentation</vt:lpstr>
      <vt:lpstr>Methane WG plans for next year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Jacob, Daniel J.</dc:creator>
  <cp:lastModifiedBy>Jacob, Daniel J.</cp:lastModifiedBy>
  <cp:revision>10</cp:revision>
  <dcterms:created xsi:type="dcterms:W3CDTF">2022-09-27T18:41:33Z</dcterms:created>
  <dcterms:modified xsi:type="dcterms:W3CDTF">2024-09-19T12:22:37Z</dcterms:modified>
</cp:coreProperties>
</file>